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7" r:id="rId6"/>
    <p:sldId id="261" r:id="rId7"/>
    <p:sldId id="260" r:id="rId8"/>
    <p:sldId id="262" r:id="rId9"/>
    <p:sldId id="263" r:id="rId10"/>
    <p:sldId id="268" r:id="rId11"/>
    <p:sldId id="264" r:id="rId12"/>
    <p:sldId id="265" r:id="rId13"/>
    <p:sldId id="266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58" d="100"/>
          <a:sy n="58" d="100"/>
        </p:scale>
        <p:origin x="988" y="2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48FC6349-624D-4881-A1BF-45A4B4F95266}" type="datetimeFigureOut">
              <a:rPr lang="en-US" smtClean="0"/>
              <a:t>5/11/2021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769A256B-10CF-4950-9310-4023A54CF4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8363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C6349-624D-4881-A1BF-45A4B4F95266}" type="datetimeFigureOut">
              <a:rPr lang="en-US" smtClean="0"/>
              <a:t>5/11/2021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A256B-10CF-4950-9310-4023A54CF4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4195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C6349-624D-4881-A1BF-45A4B4F95266}" type="datetimeFigureOut">
              <a:rPr lang="en-US" smtClean="0"/>
              <a:t>5/11/2021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A256B-10CF-4950-9310-4023A54CF4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6852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C6349-624D-4881-A1BF-45A4B4F95266}" type="datetimeFigureOut">
              <a:rPr lang="en-US" smtClean="0"/>
              <a:t>5/11/2021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A256B-10CF-4950-9310-4023A54CF4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284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C6349-624D-4881-A1BF-45A4B4F95266}" type="datetimeFigureOut">
              <a:rPr lang="en-US" smtClean="0"/>
              <a:t>5/11/2021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A256B-10CF-4950-9310-4023A54CF4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9427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C6349-624D-4881-A1BF-45A4B4F95266}" type="datetimeFigureOut">
              <a:rPr lang="en-US" smtClean="0"/>
              <a:t>5/11/2021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A256B-10CF-4950-9310-4023A54CF4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59825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C6349-624D-4881-A1BF-45A4B4F95266}" type="datetimeFigureOut">
              <a:rPr lang="en-US" smtClean="0"/>
              <a:t>5/11/2021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A256B-10CF-4950-9310-4023A54CF4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2778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48FC6349-624D-4881-A1BF-45A4B4F95266}" type="datetimeFigureOut">
              <a:rPr lang="en-US" smtClean="0"/>
              <a:t>5/11/2021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A256B-10CF-4950-9310-4023A54CF4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5272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48FC6349-624D-4881-A1BF-45A4B4F95266}" type="datetimeFigureOut">
              <a:rPr lang="en-US" smtClean="0"/>
              <a:t>5/11/2021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A256B-10CF-4950-9310-4023A54CF4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4255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C6349-624D-4881-A1BF-45A4B4F95266}" type="datetimeFigureOut">
              <a:rPr lang="en-US" smtClean="0"/>
              <a:t>5/11/2021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A256B-10CF-4950-9310-4023A54CF4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7001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C6349-624D-4881-A1BF-45A4B4F95266}" type="datetimeFigureOut">
              <a:rPr lang="en-US" smtClean="0"/>
              <a:t>5/11/2021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A256B-10CF-4950-9310-4023A54CF4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8062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C6349-624D-4881-A1BF-45A4B4F95266}" type="datetimeFigureOut">
              <a:rPr lang="en-US" smtClean="0"/>
              <a:t>5/11/2021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A256B-10CF-4950-9310-4023A54CF4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5695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C6349-624D-4881-A1BF-45A4B4F95266}" type="datetimeFigureOut">
              <a:rPr lang="en-US" smtClean="0"/>
              <a:t>5/11/2021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A256B-10CF-4950-9310-4023A54CF4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344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C6349-624D-4881-A1BF-45A4B4F95266}" type="datetimeFigureOut">
              <a:rPr lang="en-US" smtClean="0"/>
              <a:t>5/11/2021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A256B-10CF-4950-9310-4023A54CF4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046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C6349-624D-4881-A1BF-45A4B4F95266}" type="datetimeFigureOut">
              <a:rPr lang="en-US" smtClean="0"/>
              <a:t>5/11/2021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A256B-10CF-4950-9310-4023A54CF4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255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C6349-624D-4881-A1BF-45A4B4F95266}" type="datetimeFigureOut">
              <a:rPr lang="en-US" smtClean="0"/>
              <a:t>5/11/2021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A256B-10CF-4950-9310-4023A54CF4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7590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C6349-624D-4881-A1BF-45A4B4F95266}" type="datetimeFigureOut">
              <a:rPr lang="en-US" smtClean="0"/>
              <a:t>5/11/2021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A256B-10CF-4950-9310-4023A54CF4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1522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48FC6349-624D-4881-A1BF-45A4B4F95266}" type="datetimeFigureOut">
              <a:rPr lang="en-US" smtClean="0"/>
              <a:t>5/11/2021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769A256B-10CF-4950-9310-4023A54CF4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1480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9EDCFE-BFAF-411A-9D68-27D4FDE8932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An Analysis of Alaskan Weather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2E66221-A615-49DF-BF20-3D8132CC497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Jene’ Rigaud</a:t>
            </a:r>
          </a:p>
        </p:txBody>
      </p:sp>
    </p:spTree>
    <p:extLst>
      <p:ext uri="{BB962C8B-B14F-4D97-AF65-F5344CB8AC3E}">
        <p14:creationId xmlns:p14="http://schemas.microsoft.com/office/powerpoint/2010/main" val="24187921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E4CE697-57EE-4494-BD32-75A036F18E22}"/>
              </a:ext>
            </a:extLst>
          </p:cNvPr>
          <p:cNvPicPr/>
          <p:nvPr/>
        </p:nvPicPr>
        <p:blipFill rotWithShape="1">
          <a:blip r:embed="rId2"/>
          <a:srcRect l="8055" t="27511" r="52127" b="9394"/>
          <a:stretch/>
        </p:blipFill>
        <p:spPr bwMode="auto">
          <a:xfrm>
            <a:off x="1418458" y="2383918"/>
            <a:ext cx="2699026" cy="228491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F4A5921-21B5-4F19-9365-847DC2C7B252}"/>
              </a:ext>
            </a:extLst>
          </p:cNvPr>
          <p:cNvPicPr/>
          <p:nvPr/>
        </p:nvPicPr>
        <p:blipFill rotWithShape="1">
          <a:blip r:embed="rId3"/>
          <a:srcRect l="8326" t="25259" r="52033" b="11507"/>
          <a:stretch/>
        </p:blipFill>
        <p:spPr bwMode="auto">
          <a:xfrm>
            <a:off x="5006209" y="2469737"/>
            <a:ext cx="2355850" cy="211328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D270461-A4E6-46D5-AA34-1162FBF92E01}"/>
              </a:ext>
            </a:extLst>
          </p:cNvPr>
          <p:cNvPicPr/>
          <p:nvPr/>
        </p:nvPicPr>
        <p:blipFill rotWithShape="1">
          <a:blip r:embed="rId4"/>
          <a:srcRect l="8144" t="25420" r="52030" b="10538"/>
          <a:stretch/>
        </p:blipFill>
        <p:spPr bwMode="auto">
          <a:xfrm>
            <a:off x="8074517" y="2358707"/>
            <a:ext cx="2366645" cy="214058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C26F05F-7DC3-4C46-A84E-69720DAEA99B}"/>
              </a:ext>
            </a:extLst>
          </p:cNvPr>
          <p:cNvPicPr/>
          <p:nvPr/>
        </p:nvPicPr>
        <p:blipFill rotWithShape="1">
          <a:blip r:embed="rId5"/>
          <a:srcRect l="5882" t="17537" r="39810" b="7479"/>
          <a:stretch/>
        </p:blipFill>
        <p:spPr bwMode="auto">
          <a:xfrm>
            <a:off x="1400096" y="4689161"/>
            <a:ext cx="2667635" cy="207200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CCA05BA-7478-478A-A50B-FFD8A9E5CA5A}"/>
              </a:ext>
            </a:extLst>
          </p:cNvPr>
          <p:cNvPicPr/>
          <p:nvPr/>
        </p:nvPicPr>
        <p:blipFill rotWithShape="1">
          <a:blip r:embed="rId6"/>
          <a:srcRect l="7421" t="20272" r="41620" b="10697"/>
          <a:stretch/>
        </p:blipFill>
        <p:spPr bwMode="auto">
          <a:xfrm>
            <a:off x="4792662" y="4785995"/>
            <a:ext cx="2606675" cy="198628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8CD3BBB-EB1A-466C-AB9A-0A2450AFDEC0}"/>
              </a:ext>
            </a:extLst>
          </p:cNvPr>
          <p:cNvPicPr/>
          <p:nvPr/>
        </p:nvPicPr>
        <p:blipFill rotWithShape="1">
          <a:blip r:embed="rId7"/>
          <a:srcRect l="4525" t="21883" r="51493" b="17466"/>
          <a:stretch/>
        </p:blipFill>
        <p:spPr bwMode="auto">
          <a:xfrm>
            <a:off x="7828137" y="4583017"/>
            <a:ext cx="2613025" cy="202692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0895938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A1D951-185C-4D91-B7BC-43159C662D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 Analysis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D82875-0EE0-40EE-B6B4-E9FA7FB6DB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452" t="35832" r="13524" b="14198"/>
          <a:stretch/>
        </p:blipFill>
        <p:spPr>
          <a:xfrm>
            <a:off x="142039" y="3117774"/>
            <a:ext cx="5975434" cy="299791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CDDAF9E-C06A-433D-BBF8-F3407668B6D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71" t="32772" r="14087" b="14197"/>
          <a:stretch/>
        </p:blipFill>
        <p:spPr>
          <a:xfrm>
            <a:off x="6359228" y="3073362"/>
            <a:ext cx="5592011" cy="2997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7887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701D29-A082-4C39-ABD5-538F69736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 Analysis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A9118B7-0678-43FC-8954-8AE63B4A1B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0514" t="31500" r="14523" b="15613"/>
          <a:stretch/>
        </p:blipFill>
        <p:spPr>
          <a:xfrm>
            <a:off x="517793" y="2998278"/>
            <a:ext cx="5332163" cy="2886054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934EF0D-6746-4664-A03D-5DEDBF5D2D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994" t="35662" r="15422" b="12610"/>
          <a:stretch/>
        </p:blipFill>
        <p:spPr>
          <a:xfrm>
            <a:off x="6096000" y="2988957"/>
            <a:ext cx="5332164" cy="289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5893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963E2E-63DB-4803-AC77-89A4327CE3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E37D26-D5B3-4CBA-B24A-E0186C2444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9685644" cy="3416300"/>
          </a:xfrm>
        </p:spPr>
        <p:txBody>
          <a:bodyPr>
            <a:normAutofit/>
          </a:bodyPr>
          <a:lstStyle/>
          <a:p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From this analysis, it’s been observed that the latitude coordinate does in fact have an effect on the many components of weather. </a:t>
            </a:r>
          </a:p>
          <a:p>
            <a:pPr lvl="1"/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average temperature, relative humidity, irradiation, solar radiation, precipitation, vapor pressure, and the ambient dewpoint increase with increasing latitude values, while the heat index decreases. </a:t>
            </a:r>
          </a:p>
          <a:p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It was also found that throughout an average year, Alaska’s absence of sun causes a drop in the vapor pressure, average temperature, solar radiation, and precipitation, but a spike in the relative humidity.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3704957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2BE463-DBE0-4513-A3C4-1C3455D0C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B57881-A86B-4A2B-9F7A-0A52812B16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This dataset was found on NASA’s Earth Data library, and originated from the National Center for Atmospheric Research in Boulder, Colorado. </a:t>
            </a:r>
          </a:p>
          <a:p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It contains the historical, current, and future climate information of Alaska based on an annual 1% increase in greenhouse gases. Based on this historical data, future anticipated data is also included. </a:t>
            </a:r>
          </a:p>
          <a:p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ariables of focus were irradiation, precipitation, average temperature, relative humidity, vapor pressure, irradiation, heat index, dewpoint and solar radiation. </a:t>
            </a:r>
          </a:p>
          <a:p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Original dataset contained 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7,7547,904 rows and 14 columns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25015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386F2-7C11-4017-A405-82113F0B75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Modules Used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60C2F9-3D57-459D-9FB4-AB917250AA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3769471" cy="3416300"/>
          </a:xfrm>
        </p:spPr>
        <p:txBody>
          <a:bodyPr/>
          <a:lstStyle/>
          <a:p>
            <a:endParaRPr lang="en-US" dirty="0"/>
          </a:p>
          <a:p>
            <a:r>
              <a:rPr lang="en-US" dirty="0" err="1"/>
              <a:t>Numpy</a:t>
            </a:r>
            <a:r>
              <a:rPr lang="en-US" dirty="0"/>
              <a:t>, Pandas, Matplotlib</a:t>
            </a:r>
          </a:p>
          <a:p>
            <a:r>
              <a:rPr lang="en-US" dirty="0" err="1"/>
              <a:t>Metpy</a:t>
            </a:r>
            <a:r>
              <a:rPr lang="en-US" dirty="0"/>
              <a:t>, </a:t>
            </a:r>
            <a:r>
              <a:rPr lang="en-US" dirty="0" err="1"/>
              <a:t>Scipy</a:t>
            </a:r>
            <a:r>
              <a:rPr lang="en-US" dirty="0"/>
              <a:t>, Seaborn, </a:t>
            </a:r>
            <a:r>
              <a:rPr lang="en-US" dirty="0" err="1"/>
              <a:t>Cartopy</a:t>
            </a:r>
            <a:r>
              <a:rPr lang="en-US" dirty="0"/>
              <a:t>, </a:t>
            </a:r>
            <a:r>
              <a:rPr lang="en-US" dirty="0" err="1"/>
              <a:t>Xarray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C96C1F-1506-4808-AB16-4A22C89307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485" t="30972" r="58281" b="17223"/>
          <a:stretch/>
        </p:blipFill>
        <p:spPr>
          <a:xfrm>
            <a:off x="7078710" y="2495550"/>
            <a:ext cx="3497233" cy="4038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5406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AB6BDC-750A-4B7F-A13F-4CD5467E71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Reduction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51ED51-B8B7-478E-AF7A-1EB898C0B7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5293471" cy="3416300"/>
          </a:xfrm>
        </p:spPr>
        <p:txBody>
          <a:bodyPr>
            <a:normAutofit fontScale="92500"/>
          </a:bodyPr>
          <a:lstStyle/>
          <a:p>
            <a:r>
              <a:rPr lang="en-US" dirty="0"/>
              <a:t>First, the data was imported using </a:t>
            </a:r>
            <a:r>
              <a:rPr lang="en-US" dirty="0" err="1"/>
              <a:t>xarray</a:t>
            </a:r>
            <a:r>
              <a:rPr lang="en-US" dirty="0"/>
              <a:t> and converted into a pandas </a:t>
            </a:r>
            <a:r>
              <a:rPr lang="en-US" dirty="0" err="1"/>
              <a:t>dataframe</a:t>
            </a:r>
            <a:r>
              <a:rPr lang="en-US" dirty="0"/>
              <a:t> for easy handling</a:t>
            </a:r>
          </a:p>
          <a:p>
            <a:r>
              <a:rPr lang="en-US" dirty="0"/>
              <a:t>To reduce the length and remove outliers, all Nan values were removed and the </a:t>
            </a:r>
            <a:r>
              <a:rPr lang="en-US" dirty="0" err="1"/>
              <a:t>scipy</a:t>
            </a:r>
            <a:r>
              <a:rPr lang="en-US" dirty="0"/>
              <a:t> function </a:t>
            </a:r>
            <a:r>
              <a:rPr lang="en-US" dirty="0" err="1"/>
              <a:t>zscore</a:t>
            </a:r>
            <a:r>
              <a:rPr lang="en-US" dirty="0"/>
              <a:t> was used </a:t>
            </a:r>
          </a:p>
          <a:p>
            <a:r>
              <a:rPr lang="en-US" dirty="0"/>
              <a:t>Working data frame was now </a:t>
            </a:r>
            <a:r>
              <a:rPr lang="en-US" sz="1800" dirty="0">
                <a:effectLst/>
                <a:latin typeface="+mj-lt"/>
                <a:ea typeface="Calibri" panose="020F0502020204030204" pitchFamily="34" charset="0"/>
              </a:rPr>
              <a:t>3,642,126 rows</a:t>
            </a:r>
          </a:p>
          <a:p>
            <a:r>
              <a:rPr lang="en-US" dirty="0">
                <a:latin typeface="+mj-lt"/>
                <a:ea typeface="Calibri" panose="020F0502020204030204" pitchFamily="34" charset="0"/>
              </a:rPr>
              <a:t>Although it appears that a lot of data is missing, most of the removed values were Nan and served no purpose for the analysis</a:t>
            </a:r>
            <a:endParaRPr lang="en-US" sz="1800" dirty="0">
              <a:effectLst/>
              <a:latin typeface="+mj-lt"/>
              <a:ea typeface="Calibri" panose="020F05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43102B-5AC1-41A1-84CC-BC8FF9EB2C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082" t="57361" r="45625" b="24166"/>
          <a:stretch/>
        </p:blipFill>
        <p:spPr>
          <a:xfrm>
            <a:off x="6499745" y="3933245"/>
            <a:ext cx="4749280" cy="19510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55FE10A-D2AA-414F-87DA-2EE2782EE3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765" t="40694" r="50626" b="51528"/>
          <a:stretch/>
        </p:blipFill>
        <p:spPr>
          <a:xfrm>
            <a:off x="6499745" y="2726264"/>
            <a:ext cx="3927702" cy="87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3961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434FF-FE1E-451A-81B4-F90370EF0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</a:t>
            </a:r>
            <a:r>
              <a:rPr lang="en-US" dirty="0" err="1"/>
              <a:t>Dataframe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52A557-CC47-4FE8-984F-20339A3C19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36BB93-F4CF-422E-B384-54406C5F5F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909" t="28916" r="3314" b="12223"/>
          <a:stretch/>
        </p:blipFill>
        <p:spPr>
          <a:xfrm>
            <a:off x="1774901" y="2478795"/>
            <a:ext cx="8141466" cy="4036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2228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AB6BDC-750A-4B7F-A13F-4CD5467E71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51ED51-B8B7-478E-AF7A-1EB898C0B7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Using </a:t>
            </a:r>
            <a:r>
              <a:rPr lang="en-US" dirty="0" err="1"/>
              <a:t>metpy</a:t>
            </a:r>
            <a:r>
              <a:rPr lang="en-US" dirty="0"/>
              <a:t>, 2 new variables were created from the existing data set</a:t>
            </a:r>
          </a:p>
          <a:p>
            <a:pPr lvl="1"/>
            <a:r>
              <a:rPr lang="en-US" dirty="0">
                <a:effectLst/>
                <a:latin typeface="+mj-lt"/>
                <a:ea typeface="Calibri" panose="020F0502020204030204" pitchFamily="34" charset="0"/>
              </a:rPr>
              <a:t>Avg. Temp</a:t>
            </a:r>
          </a:p>
          <a:p>
            <a:pPr lvl="1"/>
            <a:r>
              <a:rPr lang="en-US" dirty="0">
                <a:effectLst/>
                <a:latin typeface="+mj-lt"/>
                <a:ea typeface="Calibri" panose="020F0502020204030204" pitchFamily="34" charset="0"/>
              </a:rPr>
              <a:t>Ambient Dewpoint</a:t>
            </a:r>
          </a:p>
          <a:p>
            <a:pPr lvl="1"/>
            <a:r>
              <a:rPr lang="en-US" dirty="0">
                <a:latin typeface="+mj-lt"/>
                <a:ea typeface="Calibri" panose="020F0502020204030204" pitchFamily="34" charset="0"/>
              </a:rPr>
              <a:t>Heat Index</a:t>
            </a:r>
          </a:p>
          <a:p>
            <a:pPr lvl="1"/>
            <a:endParaRPr lang="en-US" dirty="0">
              <a:effectLst/>
              <a:latin typeface="+mj-lt"/>
              <a:ea typeface="Calibri" panose="020F05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16B26D-F67C-4667-8746-6054A63660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249" t="57083" r="7891" b="30833"/>
          <a:stretch/>
        </p:blipFill>
        <p:spPr>
          <a:xfrm>
            <a:off x="1154954" y="4311650"/>
            <a:ext cx="9837846" cy="881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142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10296A-425C-418F-9E55-35D1B5FEB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7ADA8C-1068-43C4-A990-44964316DE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5" y="2603500"/>
            <a:ext cx="4483846" cy="3416300"/>
          </a:xfrm>
        </p:spPr>
        <p:txBody>
          <a:bodyPr/>
          <a:lstStyle/>
          <a:p>
            <a:r>
              <a:rPr lang="en-US" dirty="0"/>
              <a:t>A correlation analysis was first done on all variables using the seaborn heatmap.</a:t>
            </a:r>
          </a:p>
          <a:p>
            <a:r>
              <a:rPr lang="en-US" dirty="0"/>
              <a:t>The average temperature had the strongest correlations with other variables, while the relative humidity and heat index had the least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7FA60B-94E7-45EB-8637-F6E5EFE272CA}"/>
              </a:ext>
            </a:extLst>
          </p:cNvPr>
          <p:cNvPicPr/>
          <p:nvPr/>
        </p:nvPicPr>
        <p:blipFill rotWithShape="1">
          <a:blip r:embed="rId2"/>
          <a:srcRect l="8119" t="16155" r="41704" b="7383"/>
          <a:stretch/>
        </p:blipFill>
        <p:spPr bwMode="auto">
          <a:xfrm>
            <a:off x="6810375" y="2317749"/>
            <a:ext cx="5196523" cy="441642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F084C3D-4A63-43BA-BD0C-42D5315635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328" t="48750" r="48828" b="38889"/>
          <a:stretch/>
        </p:blipFill>
        <p:spPr>
          <a:xfrm>
            <a:off x="1368053" y="5172074"/>
            <a:ext cx="4248151" cy="847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9875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20F961-11FF-4140-80CC-FA1D9A3D5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E3D450-5DC5-42CC-A4F0-5C776C4588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5245846" cy="2120900"/>
          </a:xfrm>
        </p:spPr>
        <p:txBody>
          <a:bodyPr>
            <a:normAutofit/>
          </a:bodyPr>
          <a:lstStyle/>
          <a:p>
            <a:r>
              <a:rPr lang="en-US" sz="1600" dirty="0"/>
              <a:t>Next, I wanted to see the relationship between the latitude coordinate and some of the other variables</a:t>
            </a:r>
          </a:p>
          <a:p>
            <a:r>
              <a:rPr lang="en-US" sz="1600" dirty="0"/>
              <a:t>Created my own heatmap using </a:t>
            </a:r>
            <a:r>
              <a:rPr lang="en-US" sz="1600" dirty="0" err="1"/>
              <a:t>cartopy</a:t>
            </a:r>
            <a:r>
              <a:rPr lang="en-US" sz="1600" dirty="0"/>
              <a:t>, </a:t>
            </a:r>
            <a:r>
              <a:rPr lang="en-US" sz="1600" dirty="0" err="1"/>
              <a:t>metpy</a:t>
            </a:r>
            <a:r>
              <a:rPr lang="en-US" sz="1600" dirty="0"/>
              <a:t>, and matplotlib</a:t>
            </a:r>
          </a:p>
          <a:p>
            <a:r>
              <a:rPr lang="en-US" sz="1600" dirty="0"/>
              <a:t>Desired variables were 1</a:t>
            </a:r>
            <a:r>
              <a:rPr lang="en-US" sz="1600" baseline="30000" dirty="0"/>
              <a:t>st</a:t>
            </a:r>
            <a:r>
              <a:rPr lang="en-US" sz="1600" dirty="0"/>
              <a:t> converted to an array so a </a:t>
            </a:r>
            <a:r>
              <a:rPr lang="en-US" sz="1600" dirty="0" err="1"/>
              <a:t>cmap</a:t>
            </a:r>
            <a:r>
              <a:rPr lang="en-US" sz="1600" dirty="0"/>
              <a:t> could be used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7EB4D56-63AB-4FC6-988E-CF0D7EB7CC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031" t="39862" r="51173" b="36806"/>
          <a:stretch/>
        </p:blipFill>
        <p:spPr>
          <a:xfrm>
            <a:off x="6905627" y="3124200"/>
            <a:ext cx="3876675" cy="1600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BAABE5F-51FB-478F-AF86-980CCB55D9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732" t="39583" r="11406" b="40278"/>
          <a:stretch/>
        </p:blipFill>
        <p:spPr>
          <a:xfrm>
            <a:off x="567249" y="4888974"/>
            <a:ext cx="11057502" cy="1743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622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13ACAF-3AB4-4AB5-8142-872EDB261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 Analysis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B4CD858-6458-4F10-97DC-8AD354803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469" t="26528" r="29453" b="10139"/>
          <a:stretch/>
        </p:blipFill>
        <p:spPr>
          <a:xfrm>
            <a:off x="952500" y="2324099"/>
            <a:ext cx="4886325" cy="434340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0444898-28A4-4E40-BA28-545216B7D7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044" t="32084" r="31406" b="15556"/>
          <a:stretch/>
        </p:blipFill>
        <p:spPr>
          <a:xfrm>
            <a:off x="6096000" y="2457449"/>
            <a:ext cx="5295900" cy="4046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009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66</TotalTime>
  <Words>401</Words>
  <Application>Microsoft Office PowerPoint</Application>
  <PresentationFormat>Widescreen</PresentationFormat>
  <Paragraphs>36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Calibri</vt:lpstr>
      <vt:lpstr>Century Gothic</vt:lpstr>
      <vt:lpstr>Times New Roman</vt:lpstr>
      <vt:lpstr>Wingdings 3</vt:lpstr>
      <vt:lpstr>Ion Boardroom</vt:lpstr>
      <vt:lpstr>An Analysis of Alaskan Weather</vt:lpstr>
      <vt:lpstr>Data</vt:lpstr>
      <vt:lpstr>Modules Used</vt:lpstr>
      <vt:lpstr>Data Reduction</vt:lpstr>
      <vt:lpstr>Working Dataframe</vt:lpstr>
      <vt:lpstr>Methods</vt:lpstr>
      <vt:lpstr>Correlation Analysis</vt:lpstr>
      <vt:lpstr>Correlation Analysis</vt:lpstr>
      <vt:lpstr>Correlation Analysis</vt:lpstr>
      <vt:lpstr>PowerPoint Presentation</vt:lpstr>
      <vt:lpstr>Correlation Analysis</vt:lpstr>
      <vt:lpstr>Correlation Analysis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 Analysis of Alaskan Weather</dc:title>
  <dc:creator>Jene Rigaud</dc:creator>
  <cp:lastModifiedBy>Jene Rigaud</cp:lastModifiedBy>
  <cp:revision>8</cp:revision>
  <dcterms:created xsi:type="dcterms:W3CDTF">2021-05-11T17:34:48Z</dcterms:created>
  <dcterms:modified xsi:type="dcterms:W3CDTF">2021-05-11T18:41:05Z</dcterms:modified>
</cp:coreProperties>
</file>